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7"/>
  </p:notesMasterIdLst>
  <p:handoutMasterIdLst>
    <p:handoutMasterId r:id="rId8"/>
  </p:handoutMasterIdLst>
  <p:sldIdLst>
    <p:sldId id="6597" r:id="rId5"/>
    <p:sldId id="6599" r:id="rId6"/>
  </p:sldIdLst>
  <p:sldSz cx="21945600" cy="32918400"/>
  <p:notesSz cx="6858000" cy="9144000"/>
  <p:defaultTextStyle>
    <a:defPPr>
      <a:defRPr lang="en-US"/>
    </a:defPPr>
    <a:lvl1pPr marL="0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1pPr>
    <a:lvl2pPr marL="131665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2pPr>
    <a:lvl3pPr marL="263330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3pPr>
    <a:lvl4pPr marL="3949955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4pPr>
    <a:lvl5pPr marL="5266607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5pPr>
    <a:lvl6pPr marL="6583260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6pPr>
    <a:lvl7pPr marL="7899909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7pPr>
    <a:lvl8pPr marL="921656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8pPr>
    <a:lvl9pPr marL="10533214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 Ly" initials="LL" lastIdx="1" clrIdx="0">
    <p:extLst>
      <p:ext uri="{19B8F6BF-5375-455C-9EA6-DF929625EA0E}">
        <p15:presenceInfo xmlns:p15="http://schemas.microsoft.com/office/powerpoint/2012/main" userId="S::lanly@global.cadence.com::19dfad69-9378-4937-bf49-00b53a719a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DA49"/>
    <a:srgbClr val="FFB81C"/>
    <a:srgbClr val="CBC832"/>
    <a:srgbClr val="BBCB15"/>
    <a:srgbClr val="2CCCD3"/>
    <a:srgbClr val="E0D119"/>
    <a:srgbClr val="5DCECA"/>
    <a:srgbClr val="77CEA4"/>
    <a:srgbClr val="98CE6E"/>
    <a:srgbClr val="D0D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5714"/>
  </p:normalViewPr>
  <p:slideViewPr>
    <p:cSldViewPr snapToGrid="0">
      <p:cViewPr varScale="1">
        <p:scale>
          <a:sx n="27" d="100"/>
          <a:sy n="27" d="100"/>
        </p:scale>
        <p:origin x="2994" y="138"/>
      </p:cViewPr>
      <p:guideLst>
        <p:guide orient="horz" pos="10368"/>
        <p:guide pos="691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gray">
          <a:xfrm>
            <a:off x="107140" y="8757395"/>
            <a:ext cx="347445" cy="238400"/>
          </a:xfrm>
          <a:prstGeom prst="rect">
            <a:avLst/>
          </a:prstGeom>
          <a:noFill/>
        </p:spPr>
        <p:txBody>
          <a:bodyPr wrap="none" lIns="95610" tIns="47805" rIns="95610" bIns="47805" rtlCol="0">
            <a:spAutoFit/>
          </a:bodyPr>
          <a:lstStyle/>
          <a:p>
            <a:pPr algn="r"/>
            <a:fld id="{2B7AF141-2B95-496E-A444-1A6308939B01}" type="slidenum">
              <a:rPr lang="en-US" sz="900">
                <a:solidFill>
                  <a:schemeClr val="accent3"/>
                </a:solidFill>
              </a:rPr>
              <a:pPr algn="r"/>
              <a:t>‹#›</a:t>
            </a:fld>
            <a:endParaRPr lang="en-US" sz="900">
              <a:solidFill>
                <a:schemeClr val="accent3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gray">
          <a:xfrm>
            <a:off x="378553" y="8757395"/>
            <a:ext cx="3851140" cy="235043"/>
          </a:xfrm>
          <a:prstGeom prst="rect">
            <a:avLst/>
          </a:prstGeom>
          <a:noFill/>
        </p:spPr>
        <p:txBody>
          <a:bodyPr wrap="none" lIns="95610" tIns="47805" rIns="95610" bIns="47805" rtlCol="0"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>
                    <a:lumMod val="75000"/>
                  </a:schemeClr>
                </a:solidFill>
              </a:rPr>
              <a:t>© 2019 Cadence Design Systems, Inc. Cadence confidential.  Internal use only.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8713" y="8718965"/>
            <a:ext cx="1234884" cy="22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7646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/>
          <p:cNvSpPr txBox="1"/>
          <p:nvPr/>
        </p:nvSpPr>
        <p:spPr bwMode="gray">
          <a:xfrm>
            <a:off x="107140" y="8757395"/>
            <a:ext cx="347445" cy="238400"/>
          </a:xfrm>
          <a:prstGeom prst="rect">
            <a:avLst/>
          </a:prstGeom>
          <a:noFill/>
        </p:spPr>
        <p:txBody>
          <a:bodyPr wrap="none" lIns="95610" tIns="47805" rIns="95610" bIns="47805" rtlCol="0">
            <a:spAutoFit/>
          </a:bodyPr>
          <a:lstStyle/>
          <a:p>
            <a:pPr algn="r"/>
            <a:fld id="{2B7AF141-2B95-496E-A444-1A6308939B01}" type="slidenum">
              <a:rPr lang="en-US" sz="900">
                <a:solidFill>
                  <a:schemeClr val="accent3"/>
                </a:solidFill>
              </a:rPr>
              <a:pPr algn="r"/>
              <a:t>‹#›</a:t>
            </a:fld>
            <a:endParaRPr lang="en-US" sz="90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gray">
          <a:xfrm>
            <a:off x="378553" y="8757395"/>
            <a:ext cx="3851140" cy="235043"/>
          </a:xfrm>
          <a:prstGeom prst="rect">
            <a:avLst/>
          </a:prstGeom>
          <a:noFill/>
        </p:spPr>
        <p:txBody>
          <a:bodyPr wrap="none" lIns="95610" tIns="47805" rIns="95610" bIns="47805" rtlCol="0"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>
                    <a:lumMod val="75000"/>
                  </a:schemeClr>
                </a:solidFill>
              </a:rPr>
              <a:t>© 2019 Cadence Design Systems, Inc. Cadence confidential.  Internal use only.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8713" y="8718965"/>
            <a:ext cx="1234884" cy="22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570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1pPr>
    <a:lvl2pPr marL="1316652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2pPr>
    <a:lvl3pPr marL="2633302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3pPr>
    <a:lvl4pPr marL="3949955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4pPr>
    <a:lvl5pPr marL="5266607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5pPr>
    <a:lvl6pPr marL="6583260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6pPr>
    <a:lvl7pPr marL="7899909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7pPr>
    <a:lvl8pPr marL="9216562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8pPr>
    <a:lvl9pPr marL="10533214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nd Title with Tighter Content L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EE0D0596-33F2-4612-9B72-685AEB63D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4176561"/>
            <a:ext cx="20358463" cy="2109732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55F5092-89D3-42AE-B89D-0ECDCE082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365" y="7174860"/>
            <a:ext cx="20358463" cy="2410877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51683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Heav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2260BF8-C074-4FD2-9562-BF461F4E5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365" y="8046720"/>
            <a:ext cx="20358463" cy="2346551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B6B29C-3C2E-425B-AC12-10AC1FCEB8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3365" y="5600299"/>
            <a:ext cx="20359281" cy="1965083"/>
          </a:xfrm>
          <a:prstGeom prst="rect">
            <a:avLst/>
          </a:prstGeom>
        </p:spPr>
        <p:txBody>
          <a:bodyPr lIns="45720">
            <a:noAutofit/>
          </a:bodyPr>
          <a:lstStyle>
            <a:lvl1pPr marL="0" indent="0" algn="ctr">
              <a:buNone/>
              <a:defRPr sz="7000">
                <a:solidFill>
                  <a:srgbClr val="5C5C5C"/>
                </a:solidFill>
              </a:defRPr>
            </a:lvl1pPr>
            <a:lvl2pPr marL="823042" indent="0">
              <a:buNone/>
              <a:defRPr/>
            </a:lvl2pPr>
            <a:lvl3pPr marL="1646084" indent="0">
              <a:buNone/>
              <a:defRPr/>
            </a:lvl3pPr>
            <a:lvl4pPr marL="2469127" indent="0">
              <a:buNone/>
              <a:defRPr/>
            </a:lvl4pPr>
            <a:lvl5pPr marL="3292169" indent="0">
              <a:buNone/>
              <a:defRPr/>
            </a:lvl5pPr>
          </a:lstStyle>
          <a:p>
            <a:pPr lvl="0"/>
            <a:r>
              <a:rPr lang="en-US"/>
              <a:t>Click to edit Subhead style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55E9102E-0709-4233-B296-D38B503BA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4176561"/>
            <a:ext cx="20358463" cy="1372938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74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5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Heav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2C4F24A-B06A-4364-928C-62F9F1DDE50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972799" y="13039472"/>
            <a:ext cx="10189028" cy="1772873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6000" smtClean="0"/>
            </a:lvl1pPr>
            <a:lvl2pPr>
              <a:defRPr lang="en-US" sz="5000" smtClean="0"/>
            </a:lvl2pPr>
            <a:lvl3pPr>
              <a:defRPr lang="en-US" sz="4000" smtClean="0"/>
            </a:lvl3pPr>
            <a:lvl4pPr marL="2974956" indent="-505829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lang="en-US" sz="4000" smtClean="0">
                <a:solidFill>
                  <a:schemeClr val="tx1"/>
                </a:solidFill>
              </a:defRPr>
            </a:lvl4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53CE8E8-0616-4377-AE24-2686BFB2973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5532" y="6079720"/>
            <a:ext cx="10189028" cy="1772873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6000" dirty="0"/>
            </a:lvl1pPr>
            <a:lvl2pPr>
              <a:defRPr lang="en-US" sz="5000" dirty="0"/>
            </a:lvl2pPr>
            <a:lvl3pPr>
              <a:defRPr lang="en-US" sz="4000" dirty="0"/>
            </a:lvl3pPr>
            <a:lvl4pPr>
              <a:defRPr lang="en-US" sz="4000" dirty="0"/>
            </a:lvl4pPr>
            <a:lvl5pPr>
              <a:defRPr sz="45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8417A04-FB5E-495F-925F-40801884DD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752" y="4834192"/>
            <a:ext cx="20379282" cy="898951"/>
          </a:xfrm>
          <a:prstGeom prst="rect">
            <a:avLst/>
          </a:prstGeom>
        </p:spPr>
        <p:txBody>
          <a:bodyPr lIns="45720">
            <a:noAutofit/>
          </a:bodyPr>
          <a:lstStyle>
            <a:lvl1pPr marL="0" indent="0" algn="ctr">
              <a:buNone/>
              <a:defRPr sz="4800">
                <a:solidFill>
                  <a:srgbClr val="5C5C5C"/>
                </a:solidFill>
              </a:defRPr>
            </a:lvl1pPr>
            <a:lvl2pPr marL="823042" indent="0">
              <a:buNone/>
              <a:defRPr/>
            </a:lvl2pPr>
            <a:lvl3pPr marL="1646084" indent="0">
              <a:buNone/>
              <a:defRPr/>
            </a:lvl3pPr>
            <a:lvl4pPr marL="2469127" indent="0">
              <a:buNone/>
              <a:defRPr/>
            </a:lvl4pPr>
            <a:lvl5pPr marL="3292169" indent="0">
              <a:buNone/>
              <a:defRPr/>
            </a:lvl5pPr>
          </a:lstStyle>
          <a:p>
            <a:pPr lvl="0"/>
            <a:r>
              <a:rPr lang="en-US" dirty="0"/>
              <a:t>Click to add Author names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679FEBE-FB00-4E80-80C4-01F026A88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751" y="3114677"/>
            <a:ext cx="20358463" cy="1372938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GB" dirty="0"/>
              <a:t>Click to edit Poster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CC78EB-4A86-D459-7490-DD7FD468784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963819" y="6079720"/>
            <a:ext cx="10178415" cy="6613175"/>
          </a:xfrm>
          <a:ln w="25400">
            <a:gradFill>
              <a:gsLst>
                <a:gs pos="0">
                  <a:srgbClr val="9EDA12"/>
                </a:gs>
                <a:gs pos="65000">
                  <a:srgbClr val="EECB1A"/>
                </a:gs>
                <a:gs pos="35000">
                  <a:srgbClr val="C8D616"/>
                </a:gs>
                <a:gs pos="100000">
                  <a:srgbClr val="FFB91C"/>
                </a:gs>
              </a:gsLst>
              <a:lin ang="5400000" scaled="1"/>
            </a:gradFill>
          </a:ln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F769F6C-D0CB-5C20-10DD-B1355CA7AB7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6145" y="24155034"/>
            <a:ext cx="10178415" cy="6613175"/>
          </a:xfrm>
          <a:ln w="25400">
            <a:gradFill>
              <a:gsLst>
                <a:gs pos="0">
                  <a:srgbClr val="9EDA12"/>
                </a:gs>
                <a:gs pos="65000">
                  <a:srgbClr val="EECB1A"/>
                </a:gs>
                <a:gs pos="35000">
                  <a:srgbClr val="C8D616"/>
                </a:gs>
                <a:gs pos="100000">
                  <a:srgbClr val="FFB91C"/>
                </a:gs>
              </a:gsLst>
              <a:lin ang="5400000" scaled="1"/>
            </a:gradFill>
          </a:ln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177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5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3CA47B-D942-47BA-BDF5-2703D6AC8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972804" y="8046720"/>
            <a:ext cx="10178415" cy="11343519"/>
          </a:xfrm>
          <a:ln w="25400">
            <a:gradFill>
              <a:gsLst>
                <a:gs pos="0">
                  <a:srgbClr val="9EDA12"/>
                </a:gs>
                <a:gs pos="65000">
                  <a:srgbClr val="EECB1A"/>
                </a:gs>
                <a:gs pos="35000">
                  <a:srgbClr val="C8D616"/>
                </a:gs>
                <a:gs pos="100000">
                  <a:srgbClr val="FFB91C"/>
                </a:gs>
              </a:gsLst>
              <a:lin ang="5400000" scaled="1"/>
            </a:gradFill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E50C5AD-C2C1-4940-B30C-A2F36986931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3366" y="8081283"/>
            <a:ext cx="9951194" cy="2337407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6000" dirty="0"/>
            </a:lvl1pPr>
            <a:lvl2pPr>
              <a:defRPr lang="en-US" sz="5000" dirty="0"/>
            </a:lvl2pPr>
            <a:lvl3pPr>
              <a:defRPr lang="en-US" sz="4000" dirty="0"/>
            </a:lvl3pPr>
            <a:lvl4pPr>
              <a:defRPr lang="en-US" sz="4000" dirty="0"/>
            </a:lvl4pPr>
            <a:lvl5pPr>
              <a:defRPr sz="45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5455D6E-D167-47A0-BBA4-4C16D32EE25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83413" y="20111841"/>
            <a:ext cx="10178415" cy="11343519"/>
          </a:xfrm>
          <a:ln w="25400">
            <a:gradFill>
              <a:gsLst>
                <a:gs pos="0">
                  <a:srgbClr val="9EDA12"/>
                </a:gs>
                <a:gs pos="65000">
                  <a:srgbClr val="EECB1A"/>
                </a:gs>
                <a:gs pos="35000">
                  <a:srgbClr val="C8D616"/>
                </a:gs>
                <a:gs pos="100000">
                  <a:srgbClr val="FFB91C"/>
                </a:gs>
              </a:gsLst>
              <a:lin ang="5400000" scaled="1"/>
            </a:gradFill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647B8E7-0258-4CC4-AB94-B87F54D066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3365" y="5600299"/>
            <a:ext cx="20359281" cy="1965083"/>
          </a:xfrm>
          <a:prstGeom prst="rect">
            <a:avLst/>
          </a:prstGeom>
        </p:spPr>
        <p:txBody>
          <a:bodyPr lIns="45720">
            <a:noAutofit/>
          </a:bodyPr>
          <a:lstStyle>
            <a:lvl1pPr marL="0" indent="0" algn="ctr">
              <a:buNone/>
              <a:defRPr sz="7000">
                <a:solidFill>
                  <a:srgbClr val="5C5C5C"/>
                </a:solidFill>
              </a:defRPr>
            </a:lvl1pPr>
            <a:lvl2pPr marL="823042" indent="0">
              <a:buNone/>
              <a:defRPr/>
            </a:lvl2pPr>
            <a:lvl3pPr marL="1646084" indent="0">
              <a:buNone/>
              <a:defRPr/>
            </a:lvl3pPr>
            <a:lvl4pPr marL="2469127" indent="0">
              <a:buNone/>
              <a:defRPr/>
            </a:lvl4pPr>
            <a:lvl5pPr marL="3292169" indent="0">
              <a:buNone/>
              <a:defRPr/>
            </a:lvl5pPr>
          </a:lstStyle>
          <a:p>
            <a:pPr lvl="0"/>
            <a:r>
              <a:rPr lang="en-US"/>
              <a:t>Click to edit Subhead style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E4F82EE-15C8-428B-8B93-70910CCE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4176561"/>
            <a:ext cx="20358463" cy="1372938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20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5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lumn- Right Graphic-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75209C2-7A04-4BD5-B33C-BF20B3995E7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3366" y="8046720"/>
            <a:ext cx="9951194" cy="2337407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6000" dirty="0"/>
            </a:lvl1pPr>
            <a:lvl2pPr>
              <a:defRPr lang="en-US" sz="5000" dirty="0"/>
            </a:lvl2pPr>
            <a:lvl3pPr>
              <a:defRPr lang="en-US" sz="4000" dirty="0"/>
            </a:lvl3pPr>
            <a:lvl4pPr>
              <a:defRPr lang="en-US" sz="4000" dirty="0"/>
            </a:lvl4pPr>
            <a:lvl5pPr>
              <a:defRPr sz="45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B027B1-57C1-4C54-BEC9-0E72E7D852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3365" y="5600299"/>
            <a:ext cx="20359281" cy="1965083"/>
          </a:xfrm>
          <a:prstGeom prst="rect">
            <a:avLst/>
          </a:prstGeom>
        </p:spPr>
        <p:txBody>
          <a:bodyPr lIns="45720">
            <a:noAutofit/>
          </a:bodyPr>
          <a:lstStyle>
            <a:lvl1pPr marL="0" indent="0" algn="ctr">
              <a:buNone/>
              <a:defRPr sz="7000">
                <a:solidFill>
                  <a:srgbClr val="5C5C5C"/>
                </a:solidFill>
              </a:defRPr>
            </a:lvl1pPr>
            <a:lvl2pPr marL="823042" indent="0">
              <a:buNone/>
              <a:defRPr/>
            </a:lvl2pPr>
            <a:lvl3pPr marL="1646084" indent="0">
              <a:buNone/>
              <a:defRPr/>
            </a:lvl3pPr>
            <a:lvl4pPr marL="2469127" indent="0">
              <a:buNone/>
              <a:defRPr/>
            </a:lvl4pPr>
            <a:lvl5pPr marL="3292169" indent="0">
              <a:buNone/>
              <a:defRPr/>
            </a:lvl5pPr>
          </a:lstStyle>
          <a:p>
            <a:pPr lvl="0"/>
            <a:r>
              <a:rPr lang="en-US"/>
              <a:t>Click to edit Subhead style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6BE7ED5-8F7D-4D4D-A65E-6B6B8A97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4176561"/>
            <a:ext cx="20358463" cy="1372938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9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35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56AE4BD-E06B-4E1B-B844-336A673F3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4176561"/>
            <a:ext cx="20358463" cy="1372938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94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143F401-EEF0-41A5-8F29-480296F762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3365" y="5600299"/>
            <a:ext cx="20359281" cy="1965083"/>
          </a:xfrm>
          <a:prstGeom prst="rect">
            <a:avLst/>
          </a:prstGeom>
        </p:spPr>
        <p:txBody>
          <a:bodyPr lIns="45720">
            <a:noAutofit/>
          </a:bodyPr>
          <a:lstStyle>
            <a:lvl1pPr marL="0" indent="0" algn="ctr">
              <a:buNone/>
              <a:defRPr sz="7000">
                <a:solidFill>
                  <a:srgbClr val="5C5C5C"/>
                </a:solidFill>
              </a:defRPr>
            </a:lvl1pPr>
            <a:lvl2pPr marL="823042" indent="0">
              <a:buNone/>
              <a:defRPr/>
            </a:lvl2pPr>
            <a:lvl3pPr marL="1646084" indent="0">
              <a:buNone/>
              <a:defRPr/>
            </a:lvl3pPr>
            <a:lvl4pPr marL="2469127" indent="0">
              <a:buNone/>
              <a:defRPr/>
            </a:lvl4pPr>
            <a:lvl5pPr marL="3292169" indent="0">
              <a:buNone/>
              <a:defRPr/>
            </a:lvl5pPr>
          </a:lstStyle>
          <a:p>
            <a:pPr lvl="0"/>
            <a:r>
              <a:rPr lang="en-US"/>
              <a:t>Click to edit Subhead style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2459A38-2302-4F70-84B6-FB0F21A8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4176561"/>
            <a:ext cx="20358463" cy="1372938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518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829E3-42AA-4ECB-90DB-F36F704F4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3258342"/>
            <a:ext cx="20358463" cy="2109732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GB" dirty="0"/>
              <a:t>Click to edit Project Name &amp; Details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B3634-BE53-4DAC-8B5E-4015CDEC9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3365" y="5744501"/>
            <a:ext cx="20358463" cy="2349403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55A0A3-C444-42C3-B99D-6C7C3F66445E}"/>
              </a:ext>
            </a:extLst>
          </p:cNvPr>
          <p:cNvSpPr txBox="1"/>
          <p:nvPr userDrawn="1"/>
        </p:nvSpPr>
        <p:spPr>
          <a:xfrm>
            <a:off x="668851" y="31283639"/>
            <a:ext cx="82145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9C6F3DA-F5B5-479A-BC2D-A29C88AE9940}" type="slidenum">
              <a:rPr lang="en-US" sz="126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pPr/>
              <a:t>‹#›</a:t>
            </a:fld>
            <a:endParaRPr lang="en-US" sz="126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10B4F42-7D98-F5A9-CCCA-3E8CD34800B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65" y="1061545"/>
            <a:ext cx="7038337" cy="15849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EE2647-F758-6E6F-1F46-83701781CA13}"/>
              </a:ext>
            </a:extLst>
          </p:cNvPr>
          <p:cNvSpPr/>
          <p:nvPr userDrawn="1"/>
        </p:nvSpPr>
        <p:spPr>
          <a:xfrm>
            <a:off x="0" y="31008919"/>
            <a:ext cx="21945600" cy="1909482"/>
          </a:xfrm>
          <a:prstGeom prst="rect">
            <a:avLst/>
          </a:prstGeom>
          <a:solidFill>
            <a:srgbClr val="006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spc="0" baseline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AF69DB-F8EB-754D-4010-8FCDD7559CF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" y="-14936"/>
            <a:ext cx="21945600" cy="27018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1FF43E4-5148-29BC-E8A7-18BB5919AAA1}"/>
              </a:ext>
            </a:extLst>
          </p:cNvPr>
          <p:cNvSpPr/>
          <p:nvPr userDrawn="1"/>
        </p:nvSpPr>
        <p:spPr>
          <a:xfrm>
            <a:off x="17918974" y="556477"/>
            <a:ext cx="3223261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 spc="0" baseline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5E4D26-D3F3-0A4C-48B2-77EE7F4088E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8076157" y="753261"/>
            <a:ext cx="2867323" cy="13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70" r:id="rId3"/>
    <p:sldLayoutId id="2147483673" r:id="rId4"/>
    <p:sldLayoutId id="2147483676" r:id="rId5"/>
    <p:sldLayoutId id="2147483654" r:id="rId6"/>
    <p:sldLayoutId id="2147483665" r:id="rId7"/>
    <p:sldLayoutId id="2147483671" r:id="rId8"/>
  </p:sldLayoutIdLst>
  <p:hf hdr="0" ftr="0" dt="0"/>
  <p:txStyles>
    <p:titleStyle>
      <a:lvl1pPr marL="0" marR="0" indent="0" algn="ctr" defTabSz="1646084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85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622998" indent="-520117" algn="l" defTabSz="1646084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Clr>
          <a:schemeClr val="bg2"/>
        </a:buClr>
        <a:buSzPct val="100000"/>
        <a:buFont typeface="Arial" panose="020B0604020202020204" pitchFamily="34" charset="0"/>
        <a:buChar char="•"/>
        <a:tabLst/>
        <a:defRPr sz="7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328872" indent="-505829" algn="l" defTabSz="1646084" rtl="0" eaLnBrk="1" latinLnBrk="0" hangingPunct="1">
        <a:lnSpc>
          <a:spcPct val="90000"/>
        </a:lnSpc>
        <a:spcBef>
          <a:spcPts val="900"/>
        </a:spcBef>
        <a:spcAft>
          <a:spcPts val="540"/>
        </a:spcAft>
        <a:buClr>
          <a:schemeClr val="bg2"/>
        </a:buClr>
        <a:buSzPct val="60000"/>
        <a:buFont typeface="Courier New" panose="02070309020205020404" pitchFamily="49" charset="0"/>
        <a:buChar char="o"/>
        <a:tabLst/>
        <a:defRPr sz="6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2160486" indent="-514402" algn="l" defTabSz="1646084" rtl="0" eaLnBrk="1" latinLnBrk="0" hangingPunct="1">
        <a:lnSpc>
          <a:spcPct val="90000"/>
        </a:lnSpc>
        <a:spcBef>
          <a:spcPts val="900"/>
        </a:spcBef>
        <a:spcAft>
          <a:spcPts val="540"/>
        </a:spcAft>
        <a:buClr>
          <a:schemeClr val="bg2"/>
        </a:buClr>
        <a:buSzPct val="100000"/>
        <a:buFont typeface="Rubik Light" panose="00000400000000000000" pitchFamily="2" charset="-79"/>
        <a:buChar char="–"/>
        <a:tabLst/>
        <a:defRPr sz="5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974956" indent="-505829" algn="l" defTabSz="1646084" rtl="0" eaLnBrk="1" latinLnBrk="0" hangingPunct="1">
        <a:lnSpc>
          <a:spcPct val="90000"/>
        </a:lnSpc>
        <a:spcBef>
          <a:spcPts val="900"/>
        </a:spcBef>
        <a:spcAft>
          <a:spcPts val="540"/>
        </a:spcAft>
        <a:buClr>
          <a:schemeClr val="bg2"/>
        </a:buClr>
        <a:buSzPct val="100000"/>
        <a:buFont typeface="Arial" panose="020B0604020202020204" pitchFamily="34" charset="0"/>
        <a:buChar char="•"/>
        <a:tabLst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3906594" indent="-614425" algn="l" defTabSz="1646084" rtl="0" eaLnBrk="1" latinLnBrk="0" hangingPunct="1">
        <a:lnSpc>
          <a:spcPct val="90000"/>
        </a:lnSpc>
        <a:spcBef>
          <a:spcPts val="900"/>
        </a:spcBef>
        <a:spcAft>
          <a:spcPts val="2160"/>
        </a:spcAft>
        <a:buClr>
          <a:schemeClr val="accent2"/>
        </a:buClr>
        <a:buSzPct val="115000"/>
        <a:buFont typeface=".Lucida Grande UI Regular"/>
        <a:buChar char="▹"/>
        <a:tabLst/>
        <a:defRPr sz="2700" kern="1200">
          <a:solidFill>
            <a:schemeClr val="tx2"/>
          </a:solidFill>
          <a:latin typeface="+mn-lt"/>
          <a:ea typeface="+mn-ea"/>
          <a:cs typeface="+mn-cs"/>
        </a:defRPr>
      </a:lvl5pPr>
      <a:lvl6pPr marL="4526732" indent="-411521" algn="l" defTabSz="1646084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9775" indent="-411521" algn="l" defTabSz="1646084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2817" indent="-411521" algn="l" defTabSz="1646084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5860" indent="-411521" algn="l" defTabSz="1646084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3042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6084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9127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2169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5212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8254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61296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4339" algn="l" defTabSz="1646084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A15F0-179C-0A78-E440-B85A21FEA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FF7EE1-8733-2D79-0054-95BBD0F8CE0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 marL="102881" indent="0">
              <a:buNone/>
            </a:pPr>
            <a:r>
              <a:rPr lang="en-US" dirty="0"/>
              <a:t>Paragraph Content </a:t>
            </a:r>
            <a:r>
              <a:rPr lang="en-US" dirty="0">
                <a:solidFill>
                  <a:srgbClr val="FF0000"/>
                </a:solidFill>
              </a:rPr>
              <a:t>Arial (60)</a:t>
            </a:r>
          </a:p>
          <a:p>
            <a:r>
              <a:rPr lang="en-US" dirty="0"/>
              <a:t> First-level bullet copy is </a:t>
            </a:r>
            <a:r>
              <a:rPr lang="en-US" dirty="0">
                <a:solidFill>
                  <a:srgbClr val="FF0000"/>
                </a:solidFill>
              </a:rPr>
              <a:t>Arial (60)</a:t>
            </a:r>
          </a:p>
          <a:p>
            <a:pPr lvl="1"/>
            <a:r>
              <a:rPr lang="en-US" dirty="0"/>
              <a:t> Second-level bullet copy is </a:t>
            </a:r>
            <a:r>
              <a:rPr lang="en-US" dirty="0">
                <a:solidFill>
                  <a:srgbClr val="FF0000"/>
                </a:solidFill>
              </a:rPr>
              <a:t>Arial (50)</a:t>
            </a:r>
          </a:p>
          <a:p>
            <a:pPr lvl="2"/>
            <a:r>
              <a:rPr lang="en-US" dirty="0"/>
              <a:t>Third-level bullet copy is </a:t>
            </a:r>
            <a:r>
              <a:rPr lang="en-US" dirty="0">
                <a:solidFill>
                  <a:srgbClr val="FF0000"/>
                </a:solidFill>
              </a:rPr>
              <a:t>Arial (40)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298D2-17D0-F23C-85D8-06C29B6CAEE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5532" y="6079720"/>
            <a:ext cx="10189028" cy="17728737"/>
          </a:xfrm>
        </p:spPr>
        <p:txBody>
          <a:bodyPr/>
          <a:lstStyle/>
          <a:p>
            <a:pPr marL="102881" indent="0">
              <a:buNone/>
            </a:pPr>
            <a:r>
              <a:rPr lang="en-US" dirty="0"/>
              <a:t>Template Instructions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Use the suggested Fonts and Font size</a:t>
            </a:r>
          </a:p>
          <a:p>
            <a:r>
              <a:rPr lang="en-US" dirty="0"/>
              <a:t>This is a 2-column template</a:t>
            </a:r>
          </a:p>
          <a:p>
            <a:r>
              <a:rPr lang="en-US" dirty="0">
                <a:solidFill>
                  <a:srgbClr val="FF0000"/>
                </a:solidFill>
              </a:rPr>
              <a:t>Template has both Picture box as well as Text box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You can adjust the number and size of Picture boxes and Text boxes as per your paper but maintain the 2-column format</a:t>
            </a:r>
          </a:p>
          <a:p>
            <a:r>
              <a:rPr lang="en-US" dirty="0">
                <a:solidFill>
                  <a:srgbClr val="FF0000"/>
                </a:solidFill>
              </a:rPr>
              <a:t>Guideline for Poster Structure  /Segments</a:t>
            </a:r>
          </a:p>
          <a:p>
            <a:pPr lvl="1"/>
            <a:r>
              <a:rPr lang="en-US" dirty="0"/>
              <a:t>Introduction or Problem Statement</a:t>
            </a:r>
          </a:p>
          <a:p>
            <a:pPr lvl="1"/>
            <a:r>
              <a:rPr lang="en-US" dirty="0"/>
              <a:t>Methodology or Solution</a:t>
            </a:r>
          </a:p>
          <a:p>
            <a:pPr lvl="1"/>
            <a:r>
              <a:rPr lang="en-US" dirty="0"/>
              <a:t>Results</a:t>
            </a:r>
            <a:endParaRPr lang="en-US" sz="5600" dirty="0"/>
          </a:p>
          <a:p>
            <a:pPr lvl="2"/>
            <a:r>
              <a:rPr lang="en-US" dirty="0"/>
              <a:t>Case Study 1</a:t>
            </a:r>
          </a:p>
          <a:p>
            <a:pPr lvl="2"/>
            <a:r>
              <a:rPr lang="en-US" dirty="0"/>
              <a:t>Case Study 2 ..</a:t>
            </a:r>
          </a:p>
          <a:p>
            <a:pPr lvl="1"/>
            <a:r>
              <a:rPr lang="en-US" dirty="0"/>
              <a:t>Conclusion</a:t>
            </a:r>
            <a:endParaRPr lang="en-US" sz="5600" dirty="0"/>
          </a:p>
          <a:p>
            <a:pPr lvl="2"/>
            <a:r>
              <a:rPr lang="en-US" dirty="0"/>
              <a:t>Future Work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F6556-FCE1-D737-F93B-2F2C8D9C2B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This slide is only for Instruction, use the next slide as your starting point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865249-F425-E2EF-49C5-C0BA9E41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 Template Instructions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E1E83BE-949D-455F-0341-DE7C29B2B1F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64CC529-7A3A-75C9-CAFE-DC8AFB8DD6B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28D084C-0B64-54E6-6D09-4D36F1EEF188}"/>
              </a:ext>
            </a:extLst>
          </p:cNvPr>
          <p:cNvSpPr txBox="1">
            <a:spLocks/>
          </p:cNvSpPr>
          <p:nvPr/>
        </p:nvSpPr>
        <p:spPr>
          <a:xfrm>
            <a:off x="5773656" y="31463129"/>
            <a:ext cx="10417474" cy="1455271"/>
          </a:xfrm>
          <a:prstGeom prst="rect">
            <a:avLst/>
          </a:prstGeom>
        </p:spPr>
        <p:txBody>
          <a:bodyPr vert="horz" lIns="45720" tIns="45720" rIns="91440" bIns="45720" rtlCol="0">
            <a:noAutofit/>
          </a:bodyPr>
          <a:lstStyle>
            <a:lvl1pPr marL="0" indent="0" algn="ctr" defTabSz="1646084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None/>
              <a:tabLst/>
              <a:defRPr sz="4800" kern="1200">
                <a:solidFill>
                  <a:srgbClr val="5C5C5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23042" indent="0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60000"/>
              <a:buFont typeface="Courier New" panose="02070309020205020404" pitchFamily="49" charset="0"/>
              <a:buNone/>
              <a:tabLst/>
              <a:defRPr sz="6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646084" indent="0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100000"/>
              <a:buFont typeface="Rubik Light" panose="00000400000000000000" pitchFamily="2" charset="-79"/>
              <a:buNone/>
              <a:tabLst/>
              <a:defRPr sz="5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469127" indent="0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None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92169" indent="0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2160"/>
              </a:spcAft>
              <a:buClr>
                <a:schemeClr val="accent2"/>
              </a:buClr>
              <a:buSzPct val="115000"/>
              <a:buFont typeface=".Lucida Grande UI Regular"/>
              <a:buNone/>
              <a:tabLst/>
              <a:defRPr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4526732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49775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72817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95860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Add your company logo here </a:t>
            </a:r>
          </a:p>
        </p:txBody>
      </p:sp>
    </p:spTree>
    <p:extLst>
      <p:ext uri="{BB962C8B-B14F-4D97-AF65-F5344CB8AC3E}">
        <p14:creationId xmlns:p14="http://schemas.microsoft.com/office/powerpoint/2010/main" val="354631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D4D10-3AAF-A54F-4F21-A490428A3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1AE912-B08F-870D-E779-EAC2A8EE525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972799" y="12430329"/>
            <a:ext cx="10189028" cy="18337880"/>
          </a:xfrm>
        </p:spPr>
        <p:txBody>
          <a:bodyPr/>
          <a:lstStyle/>
          <a:p>
            <a:pPr marL="102881" indent="0">
              <a:buNone/>
            </a:pPr>
            <a:r>
              <a:rPr lang="en-US" dirty="0"/>
              <a:t>Segment Title</a:t>
            </a:r>
            <a:endParaRPr lang="en-US" dirty="0">
              <a:solidFill>
                <a:srgbClr val="FF0000"/>
              </a:solidFill>
            </a:endParaRPr>
          </a:p>
          <a:p>
            <a:pPr marL="102881" indent="0">
              <a:buNone/>
            </a:pPr>
            <a:r>
              <a:rPr lang="en-US" dirty="0"/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DDB0B-394A-F60A-E921-A277C8BC79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5532" y="6079721"/>
            <a:ext cx="10189028" cy="18337880"/>
          </a:xfrm>
        </p:spPr>
        <p:txBody>
          <a:bodyPr/>
          <a:lstStyle/>
          <a:p>
            <a:pPr marL="102881" indent="0">
              <a:buNone/>
            </a:pPr>
            <a:r>
              <a:rPr lang="en-US" dirty="0">
                <a:solidFill>
                  <a:srgbClr val="FF0000"/>
                </a:solidFill>
              </a:rPr>
              <a:t>Segment Title</a:t>
            </a:r>
            <a:r>
              <a:rPr lang="en-US" dirty="0"/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E2DBC-1845-8D69-8EA6-65EF8E08AA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Author Names 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en-FR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FC06D42-6431-91BD-7B73-A6BEE0C1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 Title 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F391E3-CA7B-5BE3-5BC1-4CCAD4319C0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171853" y="6168055"/>
            <a:ext cx="10178415" cy="58273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B23C2C5-4335-C598-AADF-8DD90C2B0C2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76145" y="24940845"/>
            <a:ext cx="10178415" cy="5827364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A5C15A-430C-0F62-0F40-9FD17951C2FC}"/>
              </a:ext>
            </a:extLst>
          </p:cNvPr>
          <p:cNvSpPr txBox="1">
            <a:spLocks/>
          </p:cNvSpPr>
          <p:nvPr/>
        </p:nvSpPr>
        <p:spPr>
          <a:xfrm>
            <a:off x="11161240" y="12430329"/>
            <a:ext cx="10189028" cy="582736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622998" indent="-520117" algn="l" defTabSz="1646084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lang="en-US" sz="6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328872" indent="-505829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60000"/>
              <a:buFont typeface="Courier New" panose="02070309020205020404" pitchFamily="49" charset="0"/>
              <a:buChar char="o"/>
              <a:tabLst/>
              <a:defRPr lang="en-US" sz="5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2160486" indent="-514402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100000"/>
              <a:buFont typeface="Rubik Light" panose="00000400000000000000" pitchFamily="2" charset="-79"/>
              <a:buChar char="–"/>
              <a:tabLst/>
              <a:defRPr lang="en-US" sz="4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974956" indent="-505829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lang="en-US" sz="4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06594" indent="-614425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2160"/>
              </a:spcAft>
              <a:buClr>
                <a:schemeClr val="accent2"/>
              </a:buClr>
              <a:buSzPct val="115000"/>
              <a:buFont typeface=".Lucida Grande UI Regular"/>
              <a:buChar char="▹"/>
              <a:tabLst/>
              <a:defRPr sz="4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4526732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49775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72817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95860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81" indent="0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BE42A0E-953F-4A45-145B-6EF72FFE6035}"/>
              </a:ext>
            </a:extLst>
          </p:cNvPr>
          <p:cNvSpPr txBox="1">
            <a:spLocks/>
          </p:cNvSpPr>
          <p:nvPr/>
        </p:nvSpPr>
        <p:spPr>
          <a:xfrm>
            <a:off x="565532" y="18678570"/>
            <a:ext cx="10189028" cy="582736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622998" indent="-520117" algn="l" defTabSz="1646084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lang="en-US" sz="6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328872" indent="-505829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60000"/>
              <a:buFont typeface="Courier New" panose="02070309020205020404" pitchFamily="49" charset="0"/>
              <a:buChar char="o"/>
              <a:tabLst/>
              <a:defRPr lang="en-US" sz="5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2160486" indent="-514402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100000"/>
              <a:buFont typeface="Rubik Light" panose="00000400000000000000" pitchFamily="2" charset="-79"/>
              <a:buChar char="–"/>
              <a:tabLst/>
              <a:defRPr lang="en-US" sz="40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974956" indent="-505829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tabLst/>
              <a:defRPr lang="en-US" sz="4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06594" indent="-614425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2160"/>
              </a:spcAft>
              <a:buClr>
                <a:schemeClr val="accent2"/>
              </a:buClr>
              <a:buSzPct val="115000"/>
              <a:buFont typeface=".Lucida Grande UI Regular"/>
              <a:buChar char="▹"/>
              <a:tabLst/>
              <a:defRPr sz="4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4526732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49775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72817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95860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81" indent="0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C76EAA5-4055-582A-490C-2C4E619DB017}"/>
              </a:ext>
            </a:extLst>
          </p:cNvPr>
          <p:cNvSpPr txBox="1">
            <a:spLocks/>
          </p:cNvSpPr>
          <p:nvPr/>
        </p:nvSpPr>
        <p:spPr>
          <a:xfrm>
            <a:off x="5773656" y="31463129"/>
            <a:ext cx="10417474" cy="1455271"/>
          </a:xfrm>
          <a:prstGeom prst="rect">
            <a:avLst/>
          </a:prstGeom>
        </p:spPr>
        <p:txBody>
          <a:bodyPr vert="horz" lIns="45720" tIns="45720" rIns="91440" bIns="45720" rtlCol="0">
            <a:noAutofit/>
          </a:bodyPr>
          <a:lstStyle>
            <a:lvl1pPr marL="0" indent="0" algn="ctr" defTabSz="1646084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None/>
              <a:tabLst/>
              <a:defRPr sz="4800" kern="1200">
                <a:solidFill>
                  <a:srgbClr val="5C5C5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823042" indent="0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60000"/>
              <a:buFont typeface="Courier New" panose="02070309020205020404" pitchFamily="49" charset="0"/>
              <a:buNone/>
              <a:tabLst/>
              <a:defRPr sz="6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646084" indent="0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100000"/>
              <a:buFont typeface="Rubik Light" panose="00000400000000000000" pitchFamily="2" charset="-79"/>
              <a:buNone/>
              <a:tabLst/>
              <a:defRPr sz="5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2469127" indent="0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54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None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92169" indent="0" algn="l" defTabSz="1646084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2160"/>
              </a:spcAft>
              <a:buClr>
                <a:schemeClr val="accent2"/>
              </a:buClr>
              <a:buSzPct val="115000"/>
              <a:buFont typeface=".Lucida Grande UI Regular"/>
              <a:buNone/>
              <a:tabLst/>
              <a:defRPr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4526732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349775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172817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95860" indent="-411521" algn="l" defTabSz="1646084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3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Add your company logo here </a:t>
            </a:r>
          </a:p>
        </p:txBody>
      </p:sp>
    </p:spTree>
    <p:extLst>
      <p:ext uri="{BB962C8B-B14F-4D97-AF65-F5344CB8AC3E}">
        <p14:creationId xmlns:p14="http://schemas.microsoft.com/office/powerpoint/2010/main" val="1519454662"/>
      </p:ext>
    </p:extLst>
  </p:cSld>
  <p:clrMapOvr>
    <a:masterClrMapping/>
  </p:clrMapOvr>
</p:sld>
</file>

<file path=ppt/theme/theme1.xml><?xml version="1.0" encoding="utf-8"?>
<a:theme xmlns:a="http://schemas.openxmlformats.org/drawingml/2006/main" name="Cadence-Lt">
  <a:themeElements>
    <a:clrScheme name="Cadence Color Palette">
      <a:dk1>
        <a:srgbClr val="262626"/>
      </a:dk1>
      <a:lt1>
        <a:srgbClr val="FFFFFF"/>
      </a:lt1>
      <a:dk2>
        <a:srgbClr val="2CCCD3"/>
      </a:dk2>
      <a:lt2>
        <a:srgbClr val="147BD1"/>
      </a:lt2>
      <a:accent1>
        <a:srgbClr val="00778B"/>
      </a:accent1>
      <a:accent2>
        <a:srgbClr val="00A376"/>
      </a:accent2>
      <a:accent3>
        <a:srgbClr val="FFB81C"/>
      </a:accent3>
      <a:accent4>
        <a:srgbClr val="FF8200"/>
      </a:accent4>
      <a:accent5>
        <a:srgbClr val="CE0058"/>
      </a:accent5>
      <a:accent6>
        <a:srgbClr val="FF0000"/>
      </a:accent6>
      <a:hlink>
        <a:srgbClr val="0563C1"/>
      </a:hlink>
      <a:folHlink>
        <a:srgbClr val="954F72"/>
      </a:folHlink>
    </a:clrScheme>
    <a:fontScheme name="Custom 3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WC Poster Template.potx  -  Read-Only" id="{798D77AC-BF78-4D19-A721-D89A410A179B}" vid="{0F44DF04-9204-42AC-9365-DE78B91969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F11C9A19A6046B97F4DDBE0F3C736" ma:contentTypeVersion="7" ma:contentTypeDescription="Create a new document." ma:contentTypeScope="" ma:versionID="a7781fd48d28137c37f33f721ac5f586">
  <xsd:schema xmlns:xsd="http://www.w3.org/2001/XMLSchema" xmlns:xs="http://www.w3.org/2001/XMLSchema" xmlns:p="http://schemas.microsoft.com/office/2006/metadata/properties" xmlns:ns2="a29cd6a5-a28c-4501-b00d-2e50fb5867c2" xmlns:ns3="3d2f6b75-5035-44a8-9a35-ea448d0725aa" targetNamespace="http://schemas.microsoft.com/office/2006/metadata/properties" ma:root="true" ma:fieldsID="4fdca4b915a70ad902f7c80ee441acc4" ns2:_="" ns3:_="">
    <xsd:import namespace="a29cd6a5-a28c-4501-b00d-2e50fb5867c2"/>
    <xsd:import namespace="3d2f6b75-5035-44a8-9a35-ea448d0725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Not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9cd6a5-a28c-4501-b00d-2e50fb5867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12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2f6b75-5035-44a8-9a35-ea448d0725a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a29cd6a5-a28c-4501-b00d-2e50fb5867c2" xsi:nil="true"/>
  </documentManagement>
</p:properties>
</file>

<file path=customXml/itemProps1.xml><?xml version="1.0" encoding="utf-8"?>
<ds:datastoreItem xmlns:ds="http://schemas.openxmlformats.org/officeDocument/2006/customXml" ds:itemID="{26A66B61-4F06-44C8-9162-4B6D2BCADA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9BB684-E3EA-4DB4-863C-A7F499F030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9cd6a5-a28c-4501-b00d-2e50fb5867c2"/>
    <ds:schemaRef ds:uri="3d2f6b75-5035-44a8-9a35-ea448d0725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1E21E2-184C-4C53-96CE-A9EC73448FA3}">
  <ds:schemaRefs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3d2f6b75-5035-44a8-9a35-ea448d0725aa"/>
    <ds:schemaRef ds:uri="a29cd6a5-a28c-4501-b00d-2e50fb5867c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Cadence-Lt</Template>
  <TotalTime>347</TotalTime>
  <Words>139</Words>
  <Application>Microsoft Office PowerPoint</Application>
  <PresentationFormat>Custom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.Lucida Grande UI Regular</vt:lpstr>
      <vt:lpstr>Arial</vt:lpstr>
      <vt:lpstr>Calibri</vt:lpstr>
      <vt:lpstr>Courier New</vt:lpstr>
      <vt:lpstr>Rubik Light</vt:lpstr>
      <vt:lpstr>Cadence-Lt</vt:lpstr>
      <vt:lpstr>Poster Template Instructions</vt:lpstr>
      <vt:lpstr>Poster Title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Title, Subtitle, and Heavy Content Layout</dc:title>
  <dc:creator>Sangram Jena</dc:creator>
  <cp:keywords>2022 Cadence PPT template</cp:keywords>
  <dc:description/>
  <cp:lastModifiedBy>Nidhi Agarwal</cp:lastModifiedBy>
  <cp:revision>9</cp:revision>
  <dcterms:created xsi:type="dcterms:W3CDTF">2023-07-10T05:42:03Z</dcterms:created>
  <dcterms:modified xsi:type="dcterms:W3CDTF">2026-10-10T08:31:11Z</dcterms:modified>
  <cp:category>PowerPoint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0x010100A8EF11C9A19A6046B97F4DDBE0F3C736</vt:lpwstr>
  </property>
  <property fmtid="{D5CDD505-2E9C-101B-9397-08002B2CF9AE}" pid="3" name="MediaServiceImageTags">
    <vt:lpwstr/>
  </property>
  <property fmtid="{D5CDD505-2E9C-101B-9397-08002B2CF9AE}" pid="4" name="MSIP_Label_87862f3f-b440-4715-a4ea-1c5f86db270b_Enabled">
    <vt:lpwstr>true</vt:lpwstr>
  </property>
  <property fmtid="{D5CDD505-2E9C-101B-9397-08002B2CF9AE}" pid="5" name="MSIP_Label_87862f3f-b440-4715-a4ea-1c5f86db270b_SetDate">
    <vt:lpwstr>2026-10-10T08:30:02Z</vt:lpwstr>
  </property>
  <property fmtid="{D5CDD505-2E9C-101B-9397-08002B2CF9AE}" pid="6" name="MSIP_Label_87862f3f-b440-4715-a4ea-1c5f86db270b_Method">
    <vt:lpwstr>Privileged</vt:lpwstr>
  </property>
  <property fmtid="{D5CDD505-2E9C-101B-9397-08002B2CF9AE}" pid="7" name="MSIP_Label_87862f3f-b440-4715-a4ea-1c5f86db270b_Name">
    <vt:lpwstr>Public</vt:lpwstr>
  </property>
  <property fmtid="{D5CDD505-2E9C-101B-9397-08002B2CF9AE}" pid="8" name="MSIP_Label_87862f3f-b440-4715-a4ea-1c5f86db270b_SiteId">
    <vt:lpwstr>70e1fb47-1155-421d-87fc-2e58f638b6e0</vt:lpwstr>
  </property>
  <property fmtid="{D5CDD505-2E9C-101B-9397-08002B2CF9AE}" pid="9" name="MSIP_Label_87862f3f-b440-4715-a4ea-1c5f86db270b_ActionId">
    <vt:lpwstr>c476394f-bfc8-4a0d-a97a-ce0d5ac5ef6b</vt:lpwstr>
  </property>
  <property fmtid="{D5CDD505-2E9C-101B-9397-08002B2CF9AE}" pid="10" name="MSIP_Label_87862f3f-b440-4715-a4ea-1c5f86db270b_ContentBits">
    <vt:lpwstr>0</vt:lpwstr>
  </property>
  <property fmtid="{D5CDD505-2E9C-101B-9397-08002B2CF9AE}" pid="11" name="MSIP_Label_87862f3f-b440-4715-a4ea-1c5f86db270b_Tag">
    <vt:lpwstr>10, 0, 1, 1</vt:lpwstr>
  </property>
</Properties>
</file>